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69" r:id="rId5"/>
    <p:sldId id="270" r:id="rId6"/>
    <p:sldId id="278" r:id="rId7"/>
    <p:sldId id="260" r:id="rId8"/>
    <p:sldId id="261" r:id="rId9"/>
    <p:sldId id="271" r:id="rId10"/>
    <p:sldId id="272" r:id="rId11"/>
    <p:sldId id="273" r:id="rId12"/>
    <p:sldId id="279" r:id="rId13"/>
    <p:sldId id="262" r:id="rId14"/>
    <p:sldId id="274" r:id="rId15"/>
    <p:sldId id="280" r:id="rId16"/>
    <p:sldId id="276" r:id="rId17"/>
    <p:sldId id="281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86417" autoAdjust="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41BB-B345-4218-8D7E-6E7E83AA5AD8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CF3D-A538-4E8B-86AA-4F05FE700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81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41BB-B345-4218-8D7E-6E7E83AA5AD8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CF3D-A538-4E8B-86AA-4F05FE700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01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41BB-B345-4218-8D7E-6E7E83AA5AD8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CF3D-A538-4E8B-86AA-4F05FE700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49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41BB-B345-4218-8D7E-6E7E83AA5AD8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CF3D-A538-4E8B-86AA-4F05FE700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65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41BB-B345-4218-8D7E-6E7E83AA5AD8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CF3D-A538-4E8B-86AA-4F05FE700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25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41BB-B345-4218-8D7E-6E7E83AA5AD8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CF3D-A538-4E8B-86AA-4F05FE700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2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41BB-B345-4218-8D7E-6E7E83AA5AD8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CF3D-A538-4E8B-86AA-4F05FE700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70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41BB-B345-4218-8D7E-6E7E83AA5AD8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CF3D-A538-4E8B-86AA-4F05FE700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80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41BB-B345-4218-8D7E-6E7E83AA5AD8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CF3D-A538-4E8B-86AA-4F05FE700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74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41BB-B345-4218-8D7E-6E7E83AA5AD8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CF3D-A538-4E8B-86AA-4F05FE700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32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41BB-B345-4218-8D7E-6E7E83AA5AD8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CF3D-A538-4E8B-86AA-4F05FE700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85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41BB-B345-4218-8D7E-6E7E83AA5AD8}" type="datetimeFigureOut">
              <a:rPr lang="zh-TW" altLang="en-US" smtClean="0"/>
              <a:t>2019/2/27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CF3D-A538-4E8B-86AA-4F05FE700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45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8150"/>
            <a:ext cx="1143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9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"/>
            <a:ext cx="11715750" cy="64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8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928"/>
            <a:ext cx="12192000" cy="611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3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uang\AppData\Local\Microsoft\Windows\INetCache\IE\P5MFNWFA\gahag-006032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21" y="0"/>
            <a:ext cx="12311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49705" y="2246015"/>
            <a:ext cx="104931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zh-TW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r>
              <a:rPr lang="zh-TW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註冊後登入並填寫報名資料 </a:t>
            </a:r>
            <a:endParaRPr lang="zh-TW" altLang="en-US" sz="4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64A2AE-730C-3341-A450-FC06AF48D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74" y="4929030"/>
            <a:ext cx="4651283" cy="17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2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67" y="0"/>
            <a:ext cx="9578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2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942" y="0"/>
            <a:ext cx="9230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7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uang\AppData\Local\Microsoft\Windows\INetCache\IE\P5MFNWFA\gahag-006032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21" y="0"/>
            <a:ext cx="12311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49705" y="2246015"/>
            <a:ext cx="104931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zh-TW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</a:t>
            </a:r>
            <a:r>
              <a:rPr lang="zh-TW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完成報名後等待確認信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7E877C6-617F-5041-9B00-8CB1AB699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74" y="4929030"/>
            <a:ext cx="4651283" cy="17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8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504950" y="2227064"/>
            <a:ext cx="919162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zh-TW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40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註冊後登入並填寫報名資料 </a:t>
            </a:r>
            <a:r>
              <a:rPr lang="zh-TW" altLang="en-US" sz="40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F5DA92D-1050-6449-8222-B106C7666DC4}"/>
              </a:ext>
            </a:extLst>
          </p:cNvPr>
          <p:cNvGrpSpPr/>
          <p:nvPr/>
        </p:nvGrpSpPr>
        <p:grpSpPr>
          <a:xfrm>
            <a:off x="0" y="1531082"/>
            <a:ext cx="12192000" cy="3795836"/>
            <a:chOff x="0" y="1531082"/>
            <a:chExt cx="12192000" cy="3795836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ACC5C783-1AC5-924E-9620-F765A257D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31082"/>
              <a:ext cx="12192000" cy="3795836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0CAE777-44EC-C848-ACE0-ECB8CF5ED36E}"/>
                </a:ext>
              </a:extLst>
            </p:cNvPr>
            <p:cNvSpPr/>
            <p:nvPr/>
          </p:nvSpPr>
          <p:spPr>
            <a:xfrm>
              <a:off x="142875" y="3243263"/>
              <a:ext cx="471488" cy="2000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D9D05AC-D82F-AB4D-BB64-5AEC6A65C13B}"/>
                </a:ext>
              </a:extLst>
            </p:cNvPr>
            <p:cNvSpPr/>
            <p:nvPr/>
          </p:nvSpPr>
          <p:spPr>
            <a:xfrm>
              <a:off x="481010" y="2952741"/>
              <a:ext cx="619127" cy="19050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27E2369-2503-8746-9286-0CB4DAD0A4F0}"/>
                </a:ext>
              </a:extLst>
            </p:cNvPr>
            <p:cNvSpPr txBox="1"/>
            <p:nvPr/>
          </p:nvSpPr>
          <p:spPr>
            <a:xfrm>
              <a:off x="334540" y="202634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000" dirty="0">
                  <a:solidFill>
                    <a:srgbClr val="FF0000"/>
                  </a:solidFill>
                </a:rPr>
                <a:t>範例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998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uang\AppData\Local\Microsoft\Windows\INetCache\IE\P5MFNWFA\gahag-006032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21" y="-457200"/>
            <a:ext cx="1231192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038443" y="1268111"/>
            <a:ext cx="58511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收到確認信即完成報名！</a:t>
            </a:r>
            <a:endParaRPr lang="en-US" altLang="zh-TW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早鳥優惠：～ </a:t>
            </a: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2019.3.1</a:t>
            </a:r>
          </a:p>
          <a:p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投稿截止：～ </a:t>
            </a: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2019.3.18</a:t>
            </a:r>
            <a:endParaRPr lang="zh-TW" altLang="en-US" sz="4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51534A6-DC01-524E-8358-89DC5652C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61" y="4858691"/>
            <a:ext cx="4651283" cy="17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8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uang\AppData\Local\Microsoft\Windows\INetCache\IE\P5MFNWFA\gahag-006032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21" y="0"/>
            <a:ext cx="12311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58461" y="2246015"/>
            <a:ext cx="103843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zh-TW" sz="4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STEP 1</a:t>
            </a:r>
            <a:r>
              <a:rPr lang="zh-TW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至師大金流系統繳費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4B9C57B-48A4-D84D-9294-B79148406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74" y="4929030"/>
            <a:ext cx="4651283" cy="17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6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41" y="0"/>
            <a:ext cx="11813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9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805E8D55-8DA2-2449-914A-F070C6DFFB68}"/>
              </a:ext>
            </a:extLst>
          </p:cNvPr>
          <p:cNvGrpSpPr/>
          <p:nvPr/>
        </p:nvGrpSpPr>
        <p:grpSpPr>
          <a:xfrm>
            <a:off x="900113" y="0"/>
            <a:ext cx="10385733" cy="6858000"/>
            <a:chOff x="900113" y="0"/>
            <a:chExt cx="10385733" cy="685800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EBB1F501-1326-9248-9537-697E34000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292"/>
            <a:stretch/>
          </p:blipFill>
          <p:spPr>
            <a:xfrm>
              <a:off x="900113" y="0"/>
              <a:ext cx="10336221" cy="685800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E2DB7E7-A325-F644-B702-674662AD32EB}"/>
                </a:ext>
              </a:extLst>
            </p:cNvPr>
            <p:cNvSpPr/>
            <p:nvPr/>
          </p:nvSpPr>
          <p:spPr>
            <a:xfrm>
              <a:off x="9058275" y="1885950"/>
              <a:ext cx="1143000" cy="485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DB7F0FBD-83E7-064D-99B7-24746B613316}"/>
                </a:ext>
              </a:extLst>
            </p:cNvPr>
            <p:cNvSpPr txBox="1"/>
            <p:nvPr/>
          </p:nvSpPr>
          <p:spPr>
            <a:xfrm>
              <a:off x="7229476" y="1457328"/>
              <a:ext cx="2057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b="1" dirty="0">
                  <a:solidFill>
                    <a:srgbClr val="FF0000"/>
                  </a:solidFill>
                  <a:latin typeface="MingLiU" panose="02020509000000000000" pitchFamily="49" charset="-120"/>
                  <a:ea typeface="MingLiU" panose="02020509000000000000" pitchFamily="49" charset="-120"/>
                </a:rPr>
                <a:t>1.</a:t>
              </a:r>
              <a:r>
                <a:rPr kumimoji="1" lang="zh-CN" altLang="en-US" sz="2000" dirty="0">
                  <a:solidFill>
                    <a:srgbClr val="FF0000"/>
                  </a:solidFill>
                  <a:latin typeface="MingLiU" panose="02020509000000000000" pitchFamily="49" charset="-120"/>
                  <a:ea typeface="MingLiU" panose="02020509000000000000" pitchFamily="49" charset="-120"/>
                </a:rPr>
                <a:t>按線上繳費</a:t>
              </a:r>
              <a:endParaRPr kumimoji="1" lang="zh-TW" altLang="en-US" sz="2000" dirty="0">
                <a:solidFill>
                  <a:srgbClr val="FF0000"/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178760D-8F02-2849-A0C4-5BB82967DCFC}"/>
                </a:ext>
              </a:extLst>
            </p:cNvPr>
            <p:cNvSpPr/>
            <p:nvPr/>
          </p:nvSpPr>
          <p:spPr>
            <a:xfrm>
              <a:off x="3500436" y="2800349"/>
              <a:ext cx="1900238" cy="3143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2AA7A3E-A207-4145-B89D-2A9A2EDF15E0}"/>
                </a:ext>
              </a:extLst>
            </p:cNvPr>
            <p:cNvSpPr txBox="1"/>
            <p:nvPr/>
          </p:nvSpPr>
          <p:spPr>
            <a:xfrm>
              <a:off x="5407376" y="2414573"/>
              <a:ext cx="32624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FF0000"/>
                  </a:solidFill>
                  <a:latin typeface="MingLiU" panose="02020509000000000000" pitchFamily="49" charset="-120"/>
                  <a:ea typeface="MingLiU" panose="02020509000000000000" pitchFamily="49" charset="-120"/>
                </a:rPr>
                <a:t>2.</a:t>
              </a:r>
              <a:r>
                <a:rPr kumimoji="1" lang="zh-CN" altLang="en-US" sz="2000" dirty="0">
                  <a:solidFill>
                    <a:srgbClr val="FF0000"/>
                  </a:solidFill>
                  <a:latin typeface="MingLiU" panose="02020509000000000000" pitchFamily="49" charset="-120"/>
                  <a:ea typeface="MingLiU" panose="02020509000000000000" pitchFamily="49" charset="-120"/>
                </a:rPr>
                <a:t>繳費單位選擇</a:t>
              </a:r>
              <a:endParaRPr kumimoji="1" lang="en-US" altLang="zh-CN" sz="2000" dirty="0">
                <a:solidFill>
                  <a:srgbClr val="FF0000"/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  <a:p>
              <a:r>
                <a:rPr kumimoji="1" lang="zh-CN" altLang="en-US" sz="2000" dirty="0">
                  <a:solidFill>
                    <a:srgbClr val="FF0000"/>
                  </a:solidFill>
                  <a:latin typeface="MingLiU" panose="02020509000000000000" pitchFamily="49" charset="-120"/>
                  <a:ea typeface="MingLiU" panose="02020509000000000000" pitchFamily="49" charset="-120"/>
                </a:rPr>
                <a:t>運動休閒與餐旅管理研究所</a:t>
              </a:r>
              <a:endParaRPr kumimoji="1" lang="zh-TW" altLang="en-US" sz="2000" dirty="0">
                <a:solidFill>
                  <a:srgbClr val="FF0000"/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5CEAAB6-D990-4246-9B62-BD95EF0792FE}"/>
                </a:ext>
              </a:extLst>
            </p:cNvPr>
            <p:cNvSpPr/>
            <p:nvPr/>
          </p:nvSpPr>
          <p:spPr>
            <a:xfrm>
              <a:off x="10529888" y="2800349"/>
              <a:ext cx="614362" cy="3143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4E9B57B-863F-3D41-B8D8-92B3CC2DD04C}"/>
                </a:ext>
              </a:extLst>
            </p:cNvPr>
            <p:cNvSpPr txBox="1"/>
            <p:nvPr/>
          </p:nvSpPr>
          <p:spPr>
            <a:xfrm>
              <a:off x="9972666" y="3108171"/>
              <a:ext cx="1313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800" dirty="0">
                  <a:solidFill>
                    <a:srgbClr val="FF0000"/>
                  </a:solidFill>
                  <a:latin typeface="MingLiU" panose="02020509000000000000" pitchFamily="49" charset="-120"/>
                  <a:ea typeface="MingLiU" panose="02020509000000000000" pitchFamily="49" charset="-120"/>
                </a:rPr>
                <a:t>3.</a:t>
              </a:r>
              <a:r>
                <a:rPr kumimoji="1" lang="zh-TW" altLang="en-US" sz="2000" dirty="0">
                  <a:solidFill>
                    <a:srgbClr val="FF0000"/>
                  </a:solidFill>
                  <a:latin typeface="MingLiU" panose="02020509000000000000" pitchFamily="49" charset="-120"/>
                  <a:ea typeface="MingLiU" panose="02020509000000000000" pitchFamily="49" charset="-120"/>
                </a:rPr>
                <a:t>點查詢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395E383-BEC7-6B41-BD3A-55DCC508EC35}"/>
                </a:ext>
              </a:extLst>
            </p:cNvPr>
            <p:cNvSpPr/>
            <p:nvPr/>
          </p:nvSpPr>
          <p:spPr>
            <a:xfrm>
              <a:off x="900113" y="3508281"/>
              <a:ext cx="8043862" cy="8494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D05D3E9-8127-D84B-8A8E-3B27D82C9ECD}"/>
                </a:ext>
              </a:extLst>
            </p:cNvPr>
            <p:cNvSpPr txBox="1"/>
            <p:nvPr/>
          </p:nvSpPr>
          <p:spPr>
            <a:xfrm>
              <a:off x="7729538" y="4357684"/>
              <a:ext cx="28583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2800" dirty="0">
                  <a:solidFill>
                    <a:srgbClr val="FF0000"/>
                  </a:solidFill>
                  <a:latin typeface="MingLiU" panose="02020509000000000000" pitchFamily="49" charset="-120"/>
                  <a:ea typeface="MingLiU" panose="02020509000000000000" pitchFamily="49" charset="-120"/>
                </a:rPr>
                <a:t>4.</a:t>
              </a:r>
              <a:r>
                <a:rPr kumimoji="1" lang="zh-CN" altLang="en-US" sz="2000" dirty="0">
                  <a:solidFill>
                    <a:srgbClr val="FF0000"/>
                  </a:solidFill>
                  <a:latin typeface="MingLiU" panose="02020509000000000000" pitchFamily="49" charset="-120"/>
                  <a:ea typeface="MingLiU" panose="02020509000000000000" pitchFamily="49" charset="-120"/>
                </a:rPr>
                <a:t>投稿點選論文審查費</a:t>
              </a:r>
              <a:endParaRPr kumimoji="1" lang="zh-TW" altLang="en-US" sz="2000" dirty="0">
                <a:solidFill>
                  <a:srgbClr val="FF0000"/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1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90C7170E-6C2F-5E4E-8437-5CF20A58CCD2}"/>
              </a:ext>
            </a:extLst>
          </p:cNvPr>
          <p:cNvGrpSpPr/>
          <p:nvPr/>
        </p:nvGrpSpPr>
        <p:grpSpPr>
          <a:xfrm>
            <a:off x="636862" y="0"/>
            <a:ext cx="10901330" cy="6858000"/>
            <a:chOff x="636862" y="0"/>
            <a:chExt cx="10901330" cy="685800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AAB6BEC-0311-514E-9FC4-6EDFE65543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708"/>
            <a:stretch/>
          </p:blipFill>
          <p:spPr>
            <a:xfrm>
              <a:off x="636862" y="0"/>
              <a:ext cx="10901330" cy="6858000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B121F1EF-CD5A-BD4B-A091-B0C27409D542}"/>
                </a:ext>
              </a:extLst>
            </p:cNvPr>
            <p:cNvSpPr txBox="1"/>
            <p:nvPr/>
          </p:nvSpPr>
          <p:spPr>
            <a:xfrm>
              <a:off x="7700963" y="4414837"/>
              <a:ext cx="223651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solidFill>
                    <a:srgbClr val="FF0000"/>
                  </a:solidFill>
                  <a:latin typeface="MingLiU" panose="02020509000000000000" pitchFamily="49" charset="-120"/>
                  <a:ea typeface="MingLiU" panose="02020509000000000000" pitchFamily="49" charset="-120"/>
                </a:rPr>
                <a:t>選擇繳款方式後</a:t>
              </a:r>
              <a:endParaRPr kumimoji="1" lang="en-US" altLang="zh-CN" sz="2000" dirty="0">
                <a:solidFill>
                  <a:srgbClr val="FF0000"/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  <a:p>
              <a:r>
                <a:rPr kumimoji="1" lang="zh-CN" altLang="en-US" sz="2000" dirty="0">
                  <a:solidFill>
                    <a:srgbClr val="FF0000"/>
                  </a:solidFill>
                  <a:latin typeface="MingLiU" panose="02020509000000000000" pitchFamily="49" charset="-120"/>
                  <a:ea typeface="MingLiU" panose="02020509000000000000" pitchFamily="49" charset="-120"/>
                </a:rPr>
                <a:t>線上繳款完成</a:t>
              </a:r>
              <a:endParaRPr kumimoji="1" lang="en-US" altLang="zh-CN" sz="2000" dirty="0">
                <a:solidFill>
                  <a:srgbClr val="FF0000"/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  <a:p>
              <a:r>
                <a:rPr kumimoji="1" lang="zh-TW" altLang="en-US" sz="2000" dirty="0">
                  <a:solidFill>
                    <a:srgbClr val="FF0000"/>
                  </a:solidFill>
                  <a:latin typeface="MingLiU" panose="02020509000000000000" pitchFamily="49" charset="-120"/>
                  <a:ea typeface="MingLiU" panose="02020509000000000000" pitchFamily="49" charset="-120"/>
                </a:rPr>
                <a:t>即可拿到電子收據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27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uang\AppData\Local\Microsoft\Windows\INetCache\IE\P5MFNWFA\gahag-00603204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21" y="0"/>
            <a:ext cx="12311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08363" y="2246015"/>
            <a:ext cx="100096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zh-TW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  <a:r>
              <a:rPr lang="zh-TW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至大會報名系統</a:t>
            </a:r>
            <a:endParaRPr lang="zh-TW" altLang="en-US" sz="4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6696928-96AE-0249-9858-FC8DFE35C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74" y="4929030"/>
            <a:ext cx="4651283" cy="17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85FAD75B-1D3F-6B49-829E-06B05EB601E1}"/>
              </a:ext>
            </a:extLst>
          </p:cNvPr>
          <p:cNvGrpSpPr/>
          <p:nvPr/>
        </p:nvGrpSpPr>
        <p:grpSpPr>
          <a:xfrm>
            <a:off x="1993617" y="-57152"/>
            <a:ext cx="8233342" cy="6915152"/>
            <a:chOff x="1993617" y="-57152"/>
            <a:chExt cx="8233342" cy="691515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7C5F5C0-C9D9-4942-8C4F-ECA36EDD1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3617" y="0"/>
              <a:ext cx="8233342" cy="6858000"/>
            </a:xfrm>
            <a:prstGeom prst="rect">
              <a:avLst/>
            </a:prstGeom>
          </p:spPr>
        </p:pic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6D3EE6D8-A67A-4247-BED6-25F593608F4F}"/>
                </a:ext>
              </a:extLst>
            </p:cNvPr>
            <p:cNvSpPr/>
            <p:nvPr/>
          </p:nvSpPr>
          <p:spPr>
            <a:xfrm>
              <a:off x="7615237" y="-57152"/>
              <a:ext cx="1257300" cy="5572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" name="向上箭號 5">
              <a:extLst>
                <a:ext uri="{FF2B5EF4-FFF2-40B4-BE49-F238E27FC236}">
                  <a16:creationId xmlns:a16="http://schemas.microsoft.com/office/drawing/2014/main" id="{EDC4A885-9504-DD44-886B-D3E998EF051D}"/>
                </a:ext>
              </a:extLst>
            </p:cNvPr>
            <p:cNvSpPr/>
            <p:nvPr/>
          </p:nvSpPr>
          <p:spPr>
            <a:xfrm>
              <a:off x="8215315" y="557209"/>
              <a:ext cx="428625" cy="714375"/>
            </a:xfrm>
            <a:prstGeom prst="up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873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17578A6-4A6A-E84B-8F17-69DCAF4E7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901" y="0"/>
            <a:ext cx="8614197" cy="6858000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52F10CEC-E2FA-FF4C-97D7-FECD59A814EB}"/>
              </a:ext>
            </a:extLst>
          </p:cNvPr>
          <p:cNvSpPr/>
          <p:nvPr/>
        </p:nvSpPr>
        <p:spPr>
          <a:xfrm>
            <a:off x="7558084" y="5886448"/>
            <a:ext cx="1500187" cy="9286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        </a:t>
            </a:r>
          </a:p>
        </p:txBody>
      </p:sp>
      <p:sp>
        <p:nvSpPr>
          <p:cNvPr id="5" name="向右箭號 4">
            <a:extLst>
              <a:ext uri="{FF2B5EF4-FFF2-40B4-BE49-F238E27FC236}">
                <a16:creationId xmlns:a16="http://schemas.microsoft.com/office/drawing/2014/main" id="{D2C9C93B-8109-F64E-9113-1390CEA618CE}"/>
              </a:ext>
            </a:extLst>
          </p:cNvPr>
          <p:cNvSpPr/>
          <p:nvPr/>
        </p:nvSpPr>
        <p:spPr>
          <a:xfrm>
            <a:off x="6443666" y="6072187"/>
            <a:ext cx="1028700" cy="55721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696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AF0A41C1-2FE0-684B-83B6-A246CEE040B0}"/>
              </a:ext>
            </a:extLst>
          </p:cNvPr>
          <p:cNvGrpSpPr/>
          <p:nvPr/>
        </p:nvGrpSpPr>
        <p:grpSpPr>
          <a:xfrm>
            <a:off x="0" y="319598"/>
            <a:ext cx="12192000" cy="6338377"/>
            <a:chOff x="0" y="319598"/>
            <a:chExt cx="12192000" cy="6338377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1A65C1B-2BB4-FD41-85DC-ED8CE1950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19598"/>
              <a:ext cx="12192000" cy="6218804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89E3E30-0239-A745-ABE0-B8A4AE763922}"/>
                </a:ext>
              </a:extLst>
            </p:cNvPr>
            <p:cNvSpPr/>
            <p:nvPr/>
          </p:nvSpPr>
          <p:spPr>
            <a:xfrm>
              <a:off x="7172325" y="2657475"/>
              <a:ext cx="1585913" cy="31575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082DE261-157E-7443-8C64-2129AC6328AE}"/>
                </a:ext>
              </a:extLst>
            </p:cNvPr>
            <p:cNvSpPr txBox="1"/>
            <p:nvPr/>
          </p:nvSpPr>
          <p:spPr>
            <a:xfrm>
              <a:off x="5686425" y="3200400"/>
              <a:ext cx="1485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2000" dirty="0">
                  <a:solidFill>
                    <a:srgbClr val="FF0000"/>
                  </a:solidFill>
                </a:rPr>
                <a:t>1.</a:t>
              </a:r>
              <a:r>
                <a:rPr kumimoji="1" lang="zh-CN" altLang="en-US" sz="2000" dirty="0">
                  <a:solidFill>
                    <a:srgbClr val="FF0000"/>
                  </a:solidFill>
                </a:rPr>
                <a:t>點選報名種類與數量</a:t>
              </a:r>
              <a:endParaRPr kumimoji="1" lang="zh-TW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9228E3EE-B276-4842-B71F-423333BB4294}"/>
                </a:ext>
              </a:extLst>
            </p:cNvPr>
            <p:cNvSpPr/>
            <p:nvPr/>
          </p:nvSpPr>
          <p:spPr>
            <a:xfrm>
              <a:off x="6429375" y="5872166"/>
              <a:ext cx="2443163" cy="7858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BB91021-0639-A246-A5D2-B041F002284C}"/>
                </a:ext>
              </a:extLst>
            </p:cNvPr>
            <p:cNvSpPr txBox="1"/>
            <p:nvPr/>
          </p:nvSpPr>
          <p:spPr>
            <a:xfrm>
              <a:off x="4571996" y="6043615"/>
              <a:ext cx="1917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dirty="0">
                  <a:solidFill>
                    <a:srgbClr val="FF0000"/>
                  </a:solidFill>
                </a:rPr>
                <a:t>2.</a:t>
              </a:r>
              <a:r>
                <a:rPr kumimoji="1" lang="zh-CN" altLang="en-US" sz="2000" dirty="0">
                  <a:solidFill>
                    <a:srgbClr val="FF0000"/>
                  </a:solidFill>
                </a:rPr>
                <a:t>點選我要報名</a:t>
              </a:r>
              <a:endParaRPr kumimoji="1" lang="zh-TW" alt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99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116</Words>
  <Application>Microsoft Macintosh PowerPoint</Application>
  <PresentationFormat>寬螢幕</PresentationFormat>
  <Paragraphs>21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MingLiU</vt:lpstr>
      <vt:lpstr>新細明體</vt:lpstr>
      <vt:lpstr>標楷體</vt:lpstr>
      <vt:lpstr>宋体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User</dc:creator>
  <cp:lastModifiedBy>芊文 黃</cp:lastModifiedBy>
  <cp:revision>28</cp:revision>
  <dcterms:created xsi:type="dcterms:W3CDTF">2018-01-31T11:54:24Z</dcterms:created>
  <dcterms:modified xsi:type="dcterms:W3CDTF">2019-02-27T09:30:33Z</dcterms:modified>
</cp:coreProperties>
</file>